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theme/themeOverride1.xml" ContentType="application/vnd.openxmlformats-officedocument.themeOverr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3"/>
    <p:restoredTop sz="83837" autoAdjust="0"/>
  </p:normalViewPr>
  <p:slideViewPr>
    <p:cSldViewPr snapToGrid="0" snapToObjects="1">
      <p:cViewPr varScale="1">
        <p:scale>
          <a:sx n="74" d="100"/>
          <a:sy n="74" d="100"/>
        </p:scale>
        <p:origin x="133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smtClean="0"/>
              <a:t>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a:t>
            </a:r>
            <a:r>
              <a:rPr lang="en-US" baseline="0" dirty="0" smtClean="0"/>
              <a:t>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a:t>
            </a:r>
            <a:r>
              <a:rPr lang="vi-VN" baseline="0" dirty="0" smtClean="0"/>
              <a:t>lâu chưa gặp.</a:t>
            </a:r>
            <a:r>
              <a:rPr lang="en-US" baseline="0" dirty="0" smtClean="0"/>
              <a:t> </a:t>
            </a:r>
            <a:r>
              <a:rPr lang="en-US" baseline="0" dirty="0" err="1" smtClean="0"/>
              <a:t>Nhà</a:t>
            </a:r>
            <a:r>
              <a:rPr lang="en-US" baseline="0" dirty="0" smtClean="0"/>
              <a:t> </a:t>
            </a:r>
            <a:r>
              <a:rPr lang="vi-VN" baseline="0" dirty="0" smtClean="0"/>
              <a:t>bạn </a:t>
            </a:r>
            <a:r>
              <a:rPr lang="vi-VN" baseline="0" dirty="0" smtClean="0"/>
              <a:t>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xin trình bày một số khái niệm.</a:t>
            </a:r>
          </a:p>
          <a:p>
            <a:r>
              <a:rPr lang="vi-VN" dirty="0" smtClean="0"/>
              <a:t>K: số lần chuyển tuyến tối đa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được</a:t>
            </a:r>
            <a:r>
              <a:rPr lang="en-US" baseline="0" dirty="0" smtClean="0"/>
              <a:t> </a:t>
            </a:r>
            <a:r>
              <a:rPr lang="en-US" baseline="0" dirty="0" err="1" smtClean="0"/>
              <a:t>giữ</a:t>
            </a:r>
            <a:r>
              <a:rPr lang="en-US" baseline="0" dirty="0" smtClean="0"/>
              <a:t> </a:t>
            </a:r>
            <a:r>
              <a:rPr lang="en-US" baseline="0" dirty="0" err="1" smtClean="0"/>
              <a:t>lại</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 </a:t>
            </a:r>
          </a:p>
          <a:p>
            <a:r>
              <a:rPr lang="vi-VN" dirty="0" smtClean="0"/>
              <a:t>TotalTime 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a:t>
            </a:r>
            <a:r>
              <a:rPr lang="vi-VN" dirty="0" smtClean="0"/>
              <a:t>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a:t>
            </a:r>
            <a:r>
              <a:rPr lang="vi-VN" dirty="0" smtClean="0"/>
              <a:t>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08425872-6C5F-45CC-821F-20335217E62B}" type="datetimeFigureOut">
              <a:rPr lang="en-US" smtClean="0"/>
              <a:t>12/16/2015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image" Target="../media/image27.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9.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9.xml"/><Relationship Id="rId1" Type="http://schemas.openxmlformats.org/officeDocument/2006/relationships/slideLayout" Target="../slideLayouts/slideLayout43.xml"/><Relationship Id="rId4" Type="http://schemas.openxmlformats.org/officeDocument/2006/relationships/image" Target="../media/image41.jpeg"/></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0.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6.png"/></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3.xml"/><Relationship Id="rId1" Type="http://schemas.openxmlformats.org/officeDocument/2006/relationships/slideLayout" Target="../slideLayouts/slideLayout43.xml"/><Relationship Id="rId5" Type="http://schemas.openxmlformats.org/officeDocument/2006/relationships/image" Target="../media/image47.gif"/><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7.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4.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65.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6.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7.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8.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9.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0.xml"/><Relationship Id="rId1" Type="http://schemas.openxmlformats.org/officeDocument/2006/relationships/slideLayout" Target="../slideLayouts/slideLayout43.xml"/><Relationship Id="rId4" Type="http://schemas.openxmlformats.org/officeDocument/2006/relationships/image" Target="../media/image57.jpeg"/></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1.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2.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2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6.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1.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6.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7.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8.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9.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0.xml"/><Relationship Id="rId1" Type="http://schemas.openxmlformats.org/officeDocument/2006/relationships/slideLayout" Target="../slideLayouts/slideLayout33.xml"/><Relationship Id="rId5" Type="http://schemas.openxmlformats.org/officeDocument/2006/relationships/image" Target="../media/image61.png"/><Relationship Id="rId4" Type="http://schemas.openxmlformats.org/officeDocument/2006/relationships/image" Target="../media/image58.png"/></Relationships>
</file>

<file path=ppt/slides/_rels/slide2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1.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jpeg"/><Relationship Id="rId2" Type="http://schemas.openxmlformats.org/officeDocument/2006/relationships/notesSlide" Target="../notesSlides/notesSlide192.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4.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95.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6.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7.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8.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9.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0.xml"/><Relationship Id="rId1" Type="http://schemas.openxmlformats.org/officeDocument/2006/relationships/slideLayout" Target="../slideLayouts/slideLayout43.xml"/><Relationship Id="rId4" Type="http://schemas.openxmlformats.org/officeDocument/2006/relationships/image" Target="../media/image67.jpeg"/></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1.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67.jpeg"/></Relationships>
</file>

<file path=ppt/slides/_rels/slide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203.xml"/><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4.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5.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206.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8.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9.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1.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2.xml"/><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214.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76.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55.png"/></Relationships>
</file>

<file path=ppt/slides/_rels/slide28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8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230848"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Slide Number Placeholder 2"/>
          <p:cNvSpPr>
            <a:spLocks noGrp="1"/>
          </p:cNvSpPr>
          <p:nvPr>
            <p:ph type="sldNum" idx="12"/>
          </p:nvPr>
        </p:nvSpPr>
        <p:spPr/>
        <p:txBody>
          <a:bodyPr/>
          <a:lstStyle/>
          <a:p>
            <a:fld id="{15E8865A-F7EC-460D-AF42-D961DF724EC2}" type="slidenum">
              <a:rPr lang="en-US" smtClean="0"/>
              <a:t>136</a:t>
            </a:fld>
            <a:endParaRPr lang="en-US"/>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137</a:t>
            </a:fld>
            <a:endParaRPr lang="en-US" dirty="0"/>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139</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141</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142</a:t>
            </a:fld>
            <a:endParaRPr lang="en-US"/>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145</a:t>
            </a:fld>
            <a:endParaRPr lang="en-US"/>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600" y="3229756"/>
            <a:ext cx="3228842"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17407" y="3463474"/>
            <a:ext cx="3707035"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154</a:t>
            </a:fld>
            <a:endParaRPr lang="en-US"/>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409967" y="2977626"/>
            <a:ext cx="3714475" cy="6754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38487" y="3082474"/>
            <a:ext cx="3585955" cy="8351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1905000" y="3234874"/>
            <a:ext cx="4219442" cy="14178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10312" y="3361115"/>
            <a:ext cx="4014130" cy="15691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2437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514600" y="3463474"/>
            <a:ext cx="3609842" cy="17084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grpSp>
        <p:nvGrpSpPr>
          <p:cNvPr id="13" name="Group 12"/>
          <p:cNvGrpSpPr/>
          <p:nvPr/>
        </p:nvGrpSpPr>
        <p:grpSpPr>
          <a:xfrm>
            <a:off x="6553200" y="2203823"/>
            <a:ext cx="1808322" cy="2243703"/>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164</a:t>
            </a:fld>
            <a:endParaRPr lang="en-US"/>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167</a:t>
            </a:fld>
            <a:endParaRPr lang="en-US"/>
          </a:p>
        </p:txBody>
      </p:sp>
      <p:grpSp>
        <p:nvGrpSpPr>
          <p:cNvPr id="11" name="Group 10"/>
          <p:cNvGrpSpPr/>
          <p:nvPr/>
        </p:nvGrpSpPr>
        <p:grpSpPr>
          <a:xfrm>
            <a:off x="685800" y="1621348"/>
            <a:ext cx="1808322" cy="2243703"/>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grpSp>
        <p:nvGrpSpPr>
          <p:cNvPr id="12" name="Group 11"/>
          <p:cNvGrpSpPr/>
          <p:nvPr/>
        </p:nvGrpSpPr>
        <p:grpSpPr>
          <a:xfrm>
            <a:off x="685800" y="2333199"/>
            <a:ext cx="1808322" cy="2243703"/>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19280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grpSp>
        <p:nvGrpSpPr>
          <p:cNvPr id="13" name="Group 12"/>
          <p:cNvGrpSpPr/>
          <p:nvPr/>
        </p:nvGrpSpPr>
        <p:grpSpPr>
          <a:xfrm>
            <a:off x="1011078" y="2057400"/>
            <a:ext cx="1808322" cy="2243703"/>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782478" y="2057400"/>
            <a:ext cx="1808322" cy="2243703"/>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grpSp>
        <p:nvGrpSpPr>
          <p:cNvPr id="18" name="Group 17"/>
          <p:cNvGrpSpPr/>
          <p:nvPr/>
        </p:nvGrpSpPr>
        <p:grpSpPr>
          <a:xfrm>
            <a:off x="782478" y="2057400"/>
            <a:ext cx="1808322" cy="2243703"/>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172</a:t>
            </a:fld>
            <a:endParaRPr lang="en">
              <a:solidFill>
                <a:srgbClr val="000000"/>
              </a:solidFill>
            </a:endParaRPr>
          </a:p>
        </p:txBody>
      </p:sp>
      <p:grpSp>
        <p:nvGrpSpPr>
          <p:cNvPr id="20" name="Group 19"/>
          <p:cNvGrpSpPr/>
          <p:nvPr/>
        </p:nvGrpSpPr>
        <p:grpSpPr>
          <a:xfrm>
            <a:off x="782478" y="2057400"/>
            <a:ext cx="1808322" cy="2243703"/>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1500" kern="0" dirty="0" smtClean="0">
                  <a:solidFill>
                    <a:prstClr val="black"/>
                  </a:solidFill>
                  <a:latin typeface="Cambria" pitchFamily="18" charset="0"/>
                  <a:cs typeface="Arial"/>
                  <a:sym typeface="Arial"/>
                  <a:rtl val="0"/>
                </a:rPr>
                <a:t>Maneuver</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9901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774020"/>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1500" b="1" kern="0" dirty="0" smtClean="0">
                  <a:solidFill>
                    <a:srgbClr val="C00000"/>
                  </a:solidFill>
                  <a:latin typeface="Cambria" pitchFamily="18" charset="0"/>
                  <a:cs typeface="Arial"/>
                  <a:sym typeface="Arial"/>
                  <a:rtl val="0"/>
                </a:rPr>
                <a:t>“time” </a:t>
              </a:r>
              <a:r>
                <a:rPr lang="vi-VN" sz="1500" b="1" kern="0" dirty="0">
                  <a:solidFill>
                    <a:srgbClr val="C00000"/>
                  </a:solidFill>
                  <a:latin typeface="Cambria" pitchFamily="18" charset="0"/>
                  <a:cs typeface="Arial"/>
                  <a:sym typeface="Arial"/>
                  <a:rtl val="0"/>
                </a:rPr>
                <a:t>=&gt; </a:t>
              </a:r>
              <a:r>
                <a:rPr lang="vi-VN" sz="1500" b="1" kern="0" dirty="0" smtClean="0">
                  <a:solidFill>
                    <a:srgbClr val="C00000"/>
                  </a:solidFill>
                  <a:latin typeface="Cambria" pitchFamily="18" charset="0"/>
                  <a:cs typeface="Arial"/>
                  <a:sym typeface="Arial"/>
                  <a:rtl val="0"/>
                </a:rPr>
                <a:t>192015903</a:t>
              </a:r>
              <a:endParaRPr lang="en" sz="15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232</a:t>
            </a:fld>
            <a:endParaRPr lang="en-US" dirty="0"/>
          </a:p>
        </p:txBody>
      </p:sp>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657826" cy="1480049"/>
            <a:chOff x="6378597" y="1847819"/>
            <a:chExt cx="1657826" cy="1480049"/>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6578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smtClean="0">
                  <a:ln>
                    <a:noFill/>
                  </a:ln>
                  <a:solidFill>
                    <a:sysClr val="windowText" lastClr="000000"/>
                  </a:solidFill>
                  <a:effectLst/>
                  <a:uLnTx/>
                  <a:uFillTx/>
                  <a:latin typeface="Cambria" panose="02040503050406030204" pitchFamily="18" charset="0"/>
                </a:rPr>
                <a:t>Notify route</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287</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288</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289</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290</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435</TotalTime>
  <Words>13346</Words>
  <Application>Microsoft Office PowerPoint</Application>
  <PresentationFormat>On-screen Show (4:3)</PresentationFormat>
  <Paragraphs>4626</Paragraphs>
  <Slides>296</Slides>
  <Notes>245</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120</cp:revision>
  <dcterms:created xsi:type="dcterms:W3CDTF">2015-12-12T12:59:05Z</dcterms:created>
  <dcterms:modified xsi:type="dcterms:W3CDTF">2015-12-16T05:25:50Z</dcterms:modified>
</cp:coreProperties>
</file>